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5E737-D7E0-46E7-BFCA-F8185FEDADDB}" type="datetimeFigureOut">
              <a:rPr kumimoji="1" lang="ja-JP" altLang="en-US" smtClean="0"/>
              <a:pPr/>
              <a:t>2024/11/25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9" y="1196752"/>
            <a:ext cx="8534752" cy="551827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ポスター内容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題　　名</a:t>
            </a:r>
          </a:p>
        </p:txBody>
      </p:sp>
      <p:pic>
        <p:nvPicPr>
          <p:cNvPr id="2050" name="Picture 2" descr="C:\Documents and Settings\Administrator\デスクトップ\図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941168"/>
            <a:ext cx="2592288" cy="1677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23527" y="1196752"/>
            <a:ext cx="8534753" cy="547260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ポスター内容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題　　名</a:t>
            </a:r>
          </a:p>
        </p:txBody>
      </p:sp>
      <p:pic>
        <p:nvPicPr>
          <p:cNvPr id="3075" name="Picture 3" descr="C:\Documents and Settings\Administrator\デスクトップ\図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797152"/>
            <a:ext cx="2848422" cy="1752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8</Words>
  <Application>Microsoft Office PowerPoint</Application>
  <PresentationFormat>画面に合わせる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nobuo-s</dc:creator>
  <cp:lastModifiedBy>小倉 幸子</cp:lastModifiedBy>
  <cp:revision>8</cp:revision>
  <dcterms:created xsi:type="dcterms:W3CDTF">2012-05-26T23:38:42Z</dcterms:created>
  <dcterms:modified xsi:type="dcterms:W3CDTF">2024-11-25T05:48:26Z</dcterms:modified>
</cp:coreProperties>
</file>